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2" autoAdjust="0"/>
    <p:restoredTop sz="94716" autoAdjust="0"/>
  </p:normalViewPr>
  <p:slideViewPr>
    <p:cSldViewPr snapToGrid="0">
      <p:cViewPr varScale="1">
        <p:scale>
          <a:sx n="108" d="100"/>
          <a:sy n="108" d="100"/>
        </p:scale>
        <p:origin x="1092" y="96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t>27.5.2019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8384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722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36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 smtClean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8502650" cy="524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</a:t>
            </a:r>
            <a:r>
              <a:rPr lang="cs-CZ" sz="2400" dirty="0" smtClean="0">
                <a:effectLst/>
              </a:rPr>
              <a:t>LO13xx</a:t>
            </a:r>
            <a:endParaRPr lang="cs-CZ" sz="24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Název:</a:t>
            </a: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 smtClean="0">
                <a:effectLst/>
              </a:rPr>
              <a:t>Příjemce</a:t>
            </a:r>
            <a:r>
              <a:rPr lang="cs-CZ" sz="2300" dirty="0" smtClean="0">
                <a:effectLst/>
              </a:rPr>
              <a:t>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3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300" dirty="0" smtClean="0">
                <a:effectLst/>
              </a:rPr>
              <a:t>Další účastník řešení projektu: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Řešitel</a:t>
            </a:r>
            <a:r>
              <a:rPr lang="cs-CZ" sz="2400" dirty="0" smtClean="0">
                <a:effectLst/>
              </a:rPr>
              <a:t>:</a:t>
            </a: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ts val="600"/>
              </a:spcBef>
              <a:spcAft>
                <a:spcPts val="300"/>
              </a:spcAft>
            </a:pPr>
            <a:r>
              <a:rPr lang="cs-CZ" sz="2400" dirty="0" smtClean="0">
                <a:effectLst/>
                <a:cs typeface="Tahoma" pitchFamily="34" charset="0"/>
              </a:rPr>
              <a:t>Hodnocené </a:t>
            </a:r>
            <a:r>
              <a:rPr lang="cs-CZ" sz="2400" dirty="0">
                <a:effectLst/>
                <a:cs typeface="Tahoma" pitchFamily="34" charset="0"/>
              </a:rPr>
              <a:t>období</a:t>
            </a:r>
            <a:r>
              <a:rPr lang="cs-CZ" sz="2400" dirty="0" smtClean="0">
                <a:effectLst/>
              </a:rPr>
              <a:t>: 201</a:t>
            </a:r>
            <a:r>
              <a:rPr lang="cs-CZ" sz="2400" dirty="0">
                <a:effectLst/>
              </a:rPr>
              <a:t>4</a:t>
            </a:r>
            <a:r>
              <a:rPr lang="cs-CZ" sz="2400" dirty="0" smtClean="0">
                <a:effectLst/>
              </a:rPr>
              <a:t> - 2019</a:t>
            </a:r>
            <a:endParaRPr lang="cs-CZ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Dosažené výsledky – údaje pro CEP: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396987"/>
              </p:ext>
            </p:extLst>
          </p:nvPr>
        </p:nvGraphicFramePr>
        <p:xfrm>
          <a:off x="815912" y="719092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/>
                <a:gridCol w="1899821"/>
                <a:gridCol w="1864310"/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Druh 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 (návrh projektu):</a:t>
                      </a:r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Patenty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Prototypy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Poloprovozy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Technologie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Software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Jiné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67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Nejvýznamnější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projektu: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26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744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obor - 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mezinárodní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měřítko:</a:t>
            </a:r>
          </a:p>
        </p:txBody>
      </p:sp>
    </p:spTree>
    <p:extLst>
      <p:ext uri="{BB962C8B-B14F-4D97-AF65-F5344CB8AC3E}">
        <p14:creationId xmlns:p14="http://schemas.microsoft.com/office/powerpoint/2010/main" val="38196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7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154955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/>
                <a:gridCol w="1233996"/>
                <a:gridCol w="1287262"/>
                <a:gridCol w="1296140"/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podmínka: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(10)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pobyty**: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 smtClean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 smtClean="0">
                <a:solidFill>
                  <a:schemeClr val="bg1"/>
                </a:solidFill>
              </a:rPr>
              <a:t>** - min. 20 % D1 + D2 podle počtu FTE</a:t>
            </a:r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(tis. Kč):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09009"/>
              </p:ext>
            </p:extLst>
          </p:nvPr>
        </p:nvGraphicFramePr>
        <p:xfrm>
          <a:off x="497153" y="1484265"/>
          <a:ext cx="7625912" cy="4525919"/>
        </p:xfrm>
        <a:graphic>
          <a:graphicData uri="http://schemas.openxmlformats.org/drawingml/2006/table">
            <a:tbl>
              <a:tblPr/>
              <a:tblGrid>
                <a:gridCol w="1089416"/>
                <a:gridCol w="1089416"/>
                <a:gridCol w="1089416"/>
                <a:gridCol w="1089416"/>
                <a:gridCol w="1089416"/>
                <a:gridCol w="1089416"/>
                <a:gridCol w="1089416"/>
              </a:tblGrid>
              <a:tr h="102186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projektu: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7076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2014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2015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2019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347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8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4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23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1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zabezpečení - počty: 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/>
                <a:gridCol w="1074198"/>
                <a:gridCol w="1135137"/>
                <a:gridCol w="1119791"/>
                <a:gridCol w="1016385"/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Kvalifikační růst členů řešitelského týmu: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Profesorská řízení: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Disertace:	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10853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  <a:endParaRPr lang="cs-CZ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1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ukazatelů pro vykazování výsledků projektu (plán/skutečnost (výčet)/procento splnění):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4167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mezinárodní spolupráce*: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6346" y="2710699"/>
            <a:ext cx="37876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spolupráce s podniky*:</a:t>
            </a:r>
            <a:endParaRPr lang="cs-CZ" sz="2000" b="0" dirty="0">
              <a:effectLst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96346" y="4177234"/>
            <a:ext cx="5077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</a:t>
            </a:r>
            <a:r>
              <a:rPr lang="cs-CZ" sz="2000" b="0" dirty="0" smtClean="0">
                <a:effectLst/>
              </a:rPr>
              <a:t>sektorem*:</a:t>
            </a:r>
            <a:endParaRPr lang="cs-CZ" sz="2000" b="0" dirty="0">
              <a:effectLst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077" y="6351475"/>
            <a:ext cx="6554867" cy="323165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sz="1000" cap="none" dirty="0">
                <a:ln>
                  <a:noFill/>
                </a:ln>
                <a:latin typeface="Tahoma" pitchFamily="34" charset="0"/>
                <a:ea typeface="+mn-ea"/>
                <a:cs typeface="+mn-cs"/>
              </a:rPr>
              <a:t>* - projekt musí začít i skončit během doby řešení projektu programu NPU I!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sz="half" idx="13"/>
          </p:nvPr>
        </p:nvSpPr>
        <p:spPr>
          <a:xfrm>
            <a:off x="533401" y="533400"/>
            <a:ext cx="105792" cy="132425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94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</a:t>
            </a:r>
            <a:r>
              <a:rPr lang="cs-CZ" sz="2000" b="0" dirty="0" smtClean="0">
                <a:effectLst/>
              </a:rPr>
              <a:t>pracovníků v Centru:</a:t>
            </a:r>
            <a:endParaRPr lang="cs-CZ" sz="2000" b="0" dirty="0"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</a:t>
            </a:r>
            <a:r>
              <a:rPr lang="cs-CZ" sz="2000" b="0" dirty="0" smtClean="0">
                <a:solidFill>
                  <a:prstClr val="black"/>
                </a:solidFill>
                <a:effectLst/>
              </a:rPr>
              <a:t>studentů</a:t>
            </a:r>
            <a:r>
              <a:rPr lang="cs-CZ" sz="2000" b="0" dirty="0">
                <a:solidFill>
                  <a:prstClr val="black"/>
                </a:solidFill>
                <a:effectLst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381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7938</TotalTime>
  <Words>504</Words>
  <Application>Microsoft Office PowerPoint</Application>
  <PresentationFormat>Předvádění na obrazovce (4:3)</PresentationFormat>
  <Paragraphs>240</Paragraphs>
  <Slides>22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Tahoma</vt:lpstr>
      <vt:lpstr>Wingdings 3</vt:lpstr>
      <vt:lpstr>Řez</vt:lpstr>
      <vt:lpstr>Prezentace aplikace PowerPoint</vt:lpstr>
      <vt:lpstr>Personální zabezpečení – organizační struktura:</vt:lpstr>
      <vt:lpstr>Prezentace aplikace PowerPoint</vt:lpstr>
      <vt:lpstr>Prezentace aplikace PowerPoint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* - projekt musí začít i skončit během doby řešení projektu programu NPU I!</vt:lpstr>
      <vt:lpstr>Prezentace aplikace PowerPoint</vt:lpstr>
      <vt:lpstr>Prezentace aplikace PowerPoint</vt:lpstr>
      <vt:lpstr>Prezentace aplikace PowerPoint</vt:lpstr>
      <vt:lpstr>Prezentace aplikace PowerPoint</vt:lpstr>
      <vt:lpstr>Odchylky ve struktuře a počtu vytvořených výsledků, zdůvodnění, dopad na řešení projektu:</vt:lpstr>
      <vt:lpstr>Prezentace aplikace PowerPoint</vt:lpstr>
      <vt:lpstr>Přínos projektu a vytvořených výsledků pro obor - národní měřítko:</vt:lpstr>
      <vt:lpstr>Přínos projektu pro příjemce podpory:</vt:lpstr>
      <vt:lpstr>Prezentace aplikace PowerPoint</vt:lpstr>
      <vt:lpstr>Prezentace aplikace PowerPoint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Kavan Vít</cp:lastModifiedBy>
  <cp:revision>195</cp:revision>
  <cp:lastPrinted>2012-04-20T07:26:42Z</cp:lastPrinted>
  <dcterms:created xsi:type="dcterms:W3CDTF">2002-03-21T21:09:09Z</dcterms:created>
  <dcterms:modified xsi:type="dcterms:W3CDTF">2019-05-27T08:00:52Z</dcterms:modified>
</cp:coreProperties>
</file>